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13D3AEF-3200-4258-A5E1-8C2EFD23F2FD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AFB6816-D784-4E6F-9177-D82FA8E623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3D3AEF-3200-4258-A5E1-8C2EFD23F2FD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FB6816-D784-4E6F-9177-D82FA8E623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3D3AEF-3200-4258-A5E1-8C2EFD23F2FD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FB6816-D784-4E6F-9177-D82FA8E623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3D3AEF-3200-4258-A5E1-8C2EFD23F2FD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FB6816-D784-4E6F-9177-D82FA8E623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3D3AEF-3200-4258-A5E1-8C2EFD23F2FD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FB6816-D784-4E6F-9177-D82FA8E623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3D3AEF-3200-4258-A5E1-8C2EFD23F2FD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FB6816-D784-4E6F-9177-D82FA8E623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3D3AEF-3200-4258-A5E1-8C2EFD23F2FD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FB6816-D784-4E6F-9177-D82FA8E623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3D3AEF-3200-4258-A5E1-8C2EFD23F2FD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FB6816-D784-4E6F-9177-D82FA8E623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3D3AEF-3200-4258-A5E1-8C2EFD23F2FD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FB6816-D784-4E6F-9177-D82FA8E623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13D3AEF-3200-4258-A5E1-8C2EFD23F2FD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FB6816-D784-4E6F-9177-D82FA8E623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13D3AEF-3200-4258-A5E1-8C2EFD23F2FD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AFB6816-D784-4E6F-9177-D82FA8E623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13D3AEF-3200-4258-A5E1-8C2EFD23F2FD}" type="datetimeFigureOut">
              <a:rPr lang="ru-RU" smtClean="0"/>
              <a:pPr/>
              <a:t>03.10.2016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AFB6816-D784-4E6F-9177-D82FA8E623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Я </a:t>
            </a:r>
            <a:r>
              <a:rPr lang="ru-RU" dirty="0" err="1" smtClean="0"/>
              <a:t>слушаюи</a:t>
            </a:r>
            <a:r>
              <a:rPr lang="ru-RU" dirty="0" smtClean="0"/>
              <a:t> забываю.</a:t>
            </a:r>
            <a:br>
              <a:rPr lang="ru-RU" dirty="0" smtClean="0"/>
            </a:br>
            <a:r>
              <a:rPr lang="ru-RU" dirty="0" smtClean="0"/>
              <a:t>Я вижу и запоминаю.</a:t>
            </a:r>
            <a:br>
              <a:rPr lang="ru-RU" dirty="0" smtClean="0"/>
            </a:br>
            <a:r>
              <a:rPr lang="ru-RU" dirty="0" smtClean="0"/>
              <a:t>Я делаю и понимаю.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tt-RU" dirty="0" smtClean="0"/>
              <a:t>Бүген Фәридәнең туган көне. Аның әнисе бик матур торт пешерде.</a:t>
            </a:r>
          </a:p>
          <a:p>
            <a:pPr>
              <a:buNone/>
            </a:pPr>
            <a:r>
              <a:rPr lang="tt-RU" dirty="0" smtClean="0"/>
              <a:t>Бүген Фәридәнең күлмәге дә бик матур.Анысын да әнисе текте.</a:t>
            </a:r>
          </a:p>
          <a:p>
            <a:pPr>
              <a:buNone/>
            </a:pPr>
            <a:r>
              <a:rPr lang="tt-RU" dirty="0" smtClean="0"/>
              <a:t>Бар да шундый матур, шундый күңелле! Тиздән аның дус кызлары килә...</a:t>
            </a:r>
          </a:p>
          <a:p>
            <a:pPr>
              <a:buNone/>
            </a:pPr>
            <a:r>
              <a:rPr lang="tt-RU" dirty="0" smtClean="0"/>
              <a:t>Фәридә әнисе янына аш бүлмәсенә керде.</a:t>
            </a:r>
          </a:p>
          <a:p>
            <a:pPr>
              <a:buNone/>
            </a:pPr>
            <a:r>
              <a:rPr lang="tt-RU" dirty="0" smtClean="0"/>
              <a:t>_Әни ,әйдә әби бүгенгә генә залга, минем кунакларым янына чыкмасын,ә?</a:t>
            </a:r>
          </a:p>
          <a:p>
            <a:pPr>
              <a:buNone/>
            </a:pPr>
            <a:r>
              <a:rPr lang="tt-RU" dirty="0" smtClean="0"/>
              <a:t>-Менә нәрсә,Фәридә, бүген туган көнеңне уздырмыйбыз...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Туган көндә.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tt-RU" sz="4800" dirty="0" smtClean="0"/>
              <a:t>-Фәридә нинди кыз?</a:t>
            </a:r>
          </a:p>
          <a:p>
            <a:pPr>
              <a:buNone/>
            </a:pPr>
            <a:r>
              <a:rPr lang="tt-RU" sz="4800" dirty="0" smtClean="0"/>
              <a:t>-Ул әбисен хөрмәт итәме?</a:t>
            </a:r>
          </a:p>
          <a:p>
            <a:pPr>
              <a:buNone/>
            </a:pPr>
            <a:r>
              <a:rPr lang="tt-RU" sz="4800" dirty="0" smtClean="0"/>
              <a:t>-Ә сезнең туган көнегездә әбиегез буламы?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Сорауларга җавап бирегез.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            Минем әбием.</a:t>
            </a:r>
            <a:endParaRPr lang="ru-RU" dirty="0"/>
          </a:p>
        </p:txBody>
      </p:sp>
      <p:pic>
        <p:nvPicPr>
          <p:cNvPr id="4" name="Picture 2" descr="C:\Users\наталья\Pictures\2012-10-15 1 сентября\1 сентября 0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331640" y="1412776"/>
            <a:ext cx="6192688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t-RU" sz="6000" dirty="0" smtClean="0"/>
              <a:t>Әйдәгез, Фәридәгә </a:t>
            </a:r>
            <a:r>
              <a:rPr lang="tt-RU" sz="6000" smtClean="0"/>
              <a:t>хат </a:t>
            </a:r>
            <a:r>
              <a:rPr lang="tt-RU" sz="6000" smtClean="0"/>
              <a:t>языйк.</a:t>
            </a:r>
            <a:endParaRPr lang="ru-RU" sz="6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41</TotalTime>
  <Words>106</Words>
  <Application>Microsoft Office PowerPoint</Application>
  <PresentationFormat>Экран 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Открытая</vt:lpstr>
      <vt:lpstr>Я слушаюи забываю. Я вижу и запоминаю. Я делаю и понимаю. </vt:lpstr>
      <vt:lpstr>Туган көндә.</vt:lpstr>
      <vt:lpstr>Сорауларга җавап бирегез.</vt:lpstr>
      <vt:lpstr>            Минем әбием.</vt:lpstr>
      <vt:lpstr>Слайд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слушаю-забываю. Я вижу- запоминаю. Я делаю-понимаю.</dc:title>
  <dc:creator>user</dc:creator>
  <cp:lastModifiedBy>Наталья</cp:lastModifiedBy>
  <cp:revision>7</cp:revision>
  <dcterms:created xsi:type="dcterms:W3CDTF">2014-03-23T15:52:54Z</dcterms:created>
  <dcterms:modified xsi:type="dcterms:W3CDTF">2016-10-03T18:28:21Z</dcterms:modified>
</cp:coreProperties>
</file>